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04" autoAdjust="0"/>
    <p:restoredTop sz="94660"/>
  </p:normalViewPr>
  <p:slideViewPr>
    <p:cSldViewPr snapToGrid="0">
      <p:cViewPr varScale="1">
        <p:scale>
          <a:sx n="151" d="100"/>
          <a:sy n="151" d="100"/>
        </p:scale>
        <p:origin x="283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11-26T00:13:33.213"/>
    </inkml:context>
    <inkml:brush xml:id="br0">
      <inkml:brushProperty name="width" value="0.1" units="cm"/>
      <inkml:brushProperty name="height" value="0.6" units="cm"/>
      <inkml:brushProperty name="color" value="#FFFFFF"/>
      <inkml:brushProperty name="ignorePressure" value="1"/>
      <inkml:brushProperty name="inkEffects" value="pencil"/>
    </inkml:brush>
  </inkml:definitions>
  <inkml:trace contextRef="#ctx0" brushRef="#br0">0 1,'3'0,"4"0,4 6,0 5,-2 4,-3 2,-2 1,2-2,2 1,0-1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11-26T00:13:33.982"/>
    </inkml:context>
    <inkml:brush xml:id="br0">
      <inkml:brushProperty name="width" value="0.1" units="cm"/>
      <inkml:brushProperty name="height" value="0.6" units="cm"/>
      <inkml:brushProperty name="color" value="#FFFFFF"/>
      <inkml:brushProperty name="ignorePressure" value="1"/>
      <inkml:brushProperty name="inkEffects" value="pencil"/>
    </inkml:brush>
  </inkml:definitions>
  <inkml:trace contextRef="#ctx0" brushRef="#br0">157 1,'-6'0,"-8"0,-4 0,-3 0,0 3,-3 7,2 5,6 2,5 2,8 4,4-3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11-26T00:13:34.237"/>
    </inkml:context>
    <inkml:brush xml:id="br0">
      <inkml:brushProperty name="width" value="0.1" units="cm"/>
      <inkml:brushProperty name="height" value="0.6" units="cm"/>
      <inkml:brushProperty name="color" value="#FFFFFF"/>
      <inkml:brushProperty name="ignorePressure" value="1"/>
      <inkml:brushProperty name="inkEffects" value="pencil"/>
    </inkml:brush>
  </inkml:definitions>
  <inkml:trace contextRef="#ctx0" brushRef="#br0">0 1,'0'0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11-26T00:13:36.285"/>
    </inkml:context>
    <inkml:brush xml:id="br0">
      <inkml:brushProperty name="width" value="0.1" units="cm"/>
      <inkml:brushProperty name="height" value="0.6" units="cm"/>
      <inkml:brushProperty name="color" value="#FFFFFF"/>
      <inkml:brushProperty name="ignorePressure" value="1"/>
      <inkml:brushProperty name="inkEffects" value="pencil"/>
    </inkml:brush>
  </inkml:definitions>
  <inkml:trace contextRef="#ctx0" brushRef="#br0">165 1,'-6'0,"-11"3,-6 4,-1 1,-1-1,5 1,6 3,4 4,5 7,3 8,5 9,7-1,3-2,5 0,8-5,12-2,5-3,11-3,-1-5,-4-6,-4-5,-6-3,-14-3,-16-1,-19-4,-17-4,-9-1,-9 1,-1 2,3 2,0 2,2 1,4 1,6 0,5 0,4 4,6 3,5 4,5 3,3 5,3 9,0 2,1 5,0 5,6 12,8 2,10 1,7 7,7 7,9 4,15 2,4-3,4-5,-1-5,-4 3,-7-2,-11-2,-4-5,-10-1,-10-9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26T00:13:44.624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271 1 24575,'-5'4'0,"-1"1"0,0-1 0,0 0 0,0-1 0,0 1 0,-1-1 0,-12 4 0,10-4 0,1 0 0,-1 1 0,1 0 0,-11 8 0,4 0 0,0 1 0,1 1 0,1 1 0,-12 16 0,18-22 0,0 1 0,1 0 0,0 0 0,0 0 0,1 1 0,1 0 0,-7 22 0,9 24 0,2-50 0,1 1 0,-1-1 0,-1 1 0,1-1 0,-1 0 0,0 1 0,-1-1 0,-4 13 0,4-15 0,0-1 0,0 1 0,1 0 0,0-1 0,0 1 0,0 0 0,1 0 0,0 0 0,0 0 0,0 0 0,0-1 0,1 1 0,-1 0 0,1 0 0,1 0 0,-1-1 0,4 8 0,2 3 0,1-1 0,1 0 0,20 25 0,-14-20 0,18 23-1365,-17-26-5461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26T00:13:49.68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370 735 24575,'-11'-5'0,"1"0"0,0-1 0,1 0 0,-1-1 0,1 0 0,1-1 0,-1 0 0,-8-10 0,13 13 0,0-1 0,1 0 0,-1 0 0,1 0 0,0 0 0,0 0 0,1-1 0,0 1 0,0-1 0,1 0 0,-1 1 0,2-1 0,-1 0 0,1-12 0,-1 3 0,0-1 0,-1 1 0,-1-1 0,-1 1 0,0 0 0,-1 0 0,-9-19 0,6 13 0,0 0 0,-6-36 0,19 59 0,9 12 0,14 17 0,-3-3 0,18 22 0,-41-47 0,0 1 0,0 0 0,0 0 0,0 0 0,-1 0 0,0 0 0,1 0 0,-1 0 0,0 1 0,-1-1 0,1 0 0,-1 1 0,1-1 0,-1 6 0,0-9 0,0 1 0,0-1 0,0 1 0,0 0 0,0-1 0,0 1 0,0-1 0,-1 1 0,1 0 0,0-1 0,0 1 0,0-1 0,-1 1 0,1-1 0,0 1 0,-1-1 0,1 1 0,0-1 0,-1 0 0,1 1 0,-1-1 0,1 1 0,-1-1 0,1 0 0,-1 1 0,1-1 0,-1 0 0,1 0 0,-1 1 0,1-1 0,-1 0 0,1 0 0,-2 0 0,-21-8 0,17 5 0,1-1 0,0 0 0,0-1 0,0 1 0,-7-9 0,4-1 0,2 0 0,-1-1 0,2 0 0,0 0 0,-5-26 0,6 22 0,-1 0 0,-1 1 0,-13-30 0,-24-20 0,72 103 0,-2 1 0,32 57 0,-36-54 0,1-2 0,47 55 0,-64-85 0,0 1 0,0-1 0,1-1 0,0 0 0,0 0 0,1 0 0,16 7 0,-25-13 0,1 1 0,-1-1 0,0 0 0,0 0 0,1 0 0,-1 0 0,0 0 0,1 0 0,-1 1 0,0-1 0,0 0 0,1 0 0,-1 0 0,0 0 0,1 0 0,-1 0 0,0 0 0,1-1 0,-1 1 0,0 0 0,0 0 0,1 0 0,-1 0 0,0 0 0,1 0 0,-1 0 0,0-1 0,0 1 0,1 0 0,-1 0 0,0 0 0,0-1 0,0 1 0,1 0 0,-1 0 0,0 0 0,0-1 0,0 1 0,0 0 0,0-1 0,1 1 0,-1-1 0,-2-17 0,-11-16 0,0 14 0,-1 0 0,0 0 0,-2 1 0,0 1 0,-1 1 0,-36-28 0,53 44 0,-1 0 0,1 0 0,-1 1 0,0-1 0,0 0 0,0 0 0,1 1 0,-1-1 0,0 1 0,0-1 0,0 1 0,0-1 0,0 1 0,0-1 0,0 1 0,0 0 0,0 0 0,0-1 0,0 1 0,0 0 0,-1 0 0,1 0 0,0 0 0,0 0 0,0 1 0,0-1 0,0 0 0,0 0 0,0 1 0,0-1 0,0 0 0,-1 2 0,0 0 0,1 0 0,0 0 0,0 0 0,0 0 0,0 0 0,0 1 0,1-1 0,-1 0 0,1 1 0,-1-1 0,1 0 0,0 1 0,0 3 0,1 15 0,1-1 0,5 27 0,-2-31 0,-1-1 0,2 0 0,0 0 0,14 24 0,16 38 0,-34-71 0,-1 1 0,1 0 0,-1-1 0,0 1 0,0 0 0,-1 0 0,0-1 0,0 1 0,-1 0 0,-2 10 0,3-16 0,0 0 0,0 1 0,0-1 0,0 1 0,-1-1 0,1 0 0,-1 1 0,1-1 0,-1 0 0,1 1 0,-1-1 0,0 0 0,0 0 0,1 0 0,-1 0 0,0 0 0,0 0 0,0 0 0,0 0 0,0 0 0,-1 0 0,1 0 0,0 0 0,0-1 0,-1 1 0,1-1 0,0 1 0,0-1 0,-1 1 0,1-1 0,-1 0 0,1 0 0,0 1 0,-1-1 0,1 0 0,-1 0 0,1 0 0,0-1 0,-1 1 0,1 0 0,-1 0 0,1-1 0,-2 0 0,-1-1 0,0 0 0,0 0 0,0 0 0,1 0 0,-1-1 0,1 0 0,-1 1 0,1-1 0,0-1 0,0 1 0,0 0 0,-4-7 0,1-4 0,1 1 0,0-1 0,1 0 0,0 0 0,1 0 0,0 0 0,2 0 0,-1-19 0,0 11 0,0 1 0,-9-37 0,-29-87 0,34 121 0,2 1 0,0-1 0,-1-42 0,58 189 0,-24-61 0,-3 1 0,27 100 0,-51-156 0,0 1 0,0 0 0,1-1 0,1 1 0,-1-1 0,1 0 0,0 0 0,0 0 0,1-1 0,0 1 0,0-1 0,1 0 0,0-1 0,0 1 0,0-1 0,0-1 0,1 1 0,0-1 0,10 5 0,-16-9 0,-1 0 0,0 1 0,1-1 0,-1 0 0,1 0 0,-1 0 0,1 0 0,-1 0 0,1 0 0,-1 0 0,0 0 0,1 0 0,-1 0 0,1 0 0,-1 0 0,1 0 0,-1 0 0,1 0 0,-1 0 0,0 0 0,1 0 0,-1-1 0,1 1 0,-1 0 0,0 0 0,1-1 0,-1 1 0,0 0 0,1-1 0,-1 1 0,0 0 0,1-1 0,-1 1 0,0 0 0,1-1 0,-1-20 0,-13-21 0,-4 9 0,-2 1 0,-1 1 0,-43-50 0,35 45 0,-46-72 0,-77-159 0,122 203 0,57 97 0,166 261 0,-30-41 0,-132-204 0,-23-32 0,1-2 0,0 1 0,2-2 0,20 23 0,-36-54 0,0 1 0,-1 0 0,-8-15 0,-6-12 0,-3 1 0,-1 2 0,-30-41 0,-93-105 0,124 159 0,9 10 0,18 22 0,24 28 0,-9-8 0,96 114 0,-107-132 0,-5-8 0,-8-20 0,-17-33 0,-71-127 0,15 32 0,181 235 0,42 37-1365,-106-95-5461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26T00:13:50.557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661 626 24575,'-10'0'0,"-1"0"0,1 0 0,0-1 0,0 0 0,-1-1 0,1 0 0,0-1 0,0 0 0,1-1 0,-1 0 0,1 0 0,0-1 0,0 0 0,0 0 0,0-1 0,1-1 0,0 1 0,-9-11 0,1 1 0,5 7 0,0-1 0,1 0 0,0-1 0,1 0 0,0-1 0,1 1 0,0-2 0,1 1 0,-5-15 0,1 5 0,0 1 0,-1 0 0,0 0 0,-2 1 0,-1 1 0,-21-22 0,11 10 0,20 26 0,-27-35 0,-1 1 0,-3 2 0,-46-39 0,80 74 0,0 1 0,0-1 0,-1 1 0,1-1 0,0 1 0,-1 0 0,1 0 0,-1 0 0,1 0 0,-1 0 0,0 0 0,-2 0 0,5 1 0,0 1 0,-1-1 0,1 0 0,0 0 0,0 0 0,0 0 0,0 0 0,0 0 0,-1 1 0,1-1 0,0 0 0,0 0 0,0 0 0,0 0 0,0 1 0,0-1 0,0 0 0,0 0 0,0 0 0,-1 0 0,1 1 0,0-1 0,0 0 0,0 0 0,0 0 0,0 1 0,0-1 0,0 0 0,0 0 0,1 0 0,-1 1 0,0-1 0,0 0 0,0 0 0,0 0 0,0 1 0,0-1 0,0 0 0,0 0 0,0 0 0,0 0 0,1 0 0,-1 1 0,0-1 0,0 0 0,0 0 0,19 21 0,424 380 0,-315-296-1365,-11-9-5461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26T00:20:50.163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24575,'0'0'-8191</inkml:trace>
</inkml:ink>
</file>

<file path=ppt/media/image1.png>
</file>

<file path=ppt/media/image10.png>
</file>

<file path=ppt/media/image11.png>
</file>

<file path=ppt/media/image12.png>
</file>

<file path=ppt/media/image13.gif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1E8A1-6DA8-4496-BCE8-03ED561CC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760"/>
            <a:ext cx="10515600" cy="2890202"/>
          </a:xfrm>
        </p:spPr>
        <p:txBody>
          <a:bodyPr anchor="b">
            <a:normAutofit/>
          </a:bodyPr>
          <a:lstStyle>
            <a:lvl1pPr algn="l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B24CCC-3D44-4BB5-AA35-A21607EF69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506150"/>
            <a:ext cx="10515600" cy="248348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F80F6-1855-44E9-BA95-5E00A06E7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D7FFD-570A-4968-B943-AF87BB679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CE6A8-0665-4714-B241-6AFBA8C6F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155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926EC-DC54-4882-9D58-F201EA25C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804E7C-4CBA-49AF-B24C-1A1FF51C2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3C727-C0C7-4BBA-9CF5-6C1FAC76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03986-C5B4-4956-AC6F-4F36186B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5F941-E847-4C51-97D6-21066B26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48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338D2-D9EE-4B67-97C1-08ABD5745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53848" y="365125"/>
            <a:ext cx="3999952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B1422-6C1E-4422-80E8-34B0092FB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626546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8B53C-3084-4BC0-A80E-DB41C04C6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6BFDE-DC70-4A6E-90B8-337FC472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3578F-39AE-4F6F-9614-32EF672E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28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2A8A8-ECDA-4018-ABB4-CC22892B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0AE7C-51AF-4F0E-B5A3-8C7E1026C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28C09-A717-49AB-B60E-433BC4692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1A47A-6E5A-4754-8B43-9CE556160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CA1EB-7AC7-4F86-90C0-AA980D887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771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95957-C46F-4F17-BC8C-6507E676E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65760"/>
            <a:ext cx="10515600" cy="38278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9661B-6633-4C8B-8B9C-E514DF851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43817"/>
            <a:ext cx="10515600" cy="16458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274BF-C1CD-4709-B0A0-E9407DBEA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ADB94-0A5B-4B56-B0B1-1FF5580A4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A668A-35AE-4CDF-AC4C-2BEEA9EE8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749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F1FD-0E96-4963-9F09-92861572B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E5F0-B650-4AFF-B90E-23B378684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40876"/>
            <a:ext cx="5181600" cy="423608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1747B-302D-476E-8F4F-E4B114C66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40876"/>
            <a:ext cx="5181600" cy="42360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0577D-22F7-4958-BB3D-6C9265EA1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C5B46-A8FB-4683-9618-3F6E07383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887BD-93E9-4181-9D7F-940C3E17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300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63D79-FA27-4567-9032-AF722733E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7C1BF-703F-4992-BB0C-EB1E579C7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51823"/>
            <a:ext cx="5157787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2FCE1-6DC0-43B5-8016-89FD4AF5A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54741"/>
            <a:ext cx="5157787" cy="32349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2FED7A-67D0-43CC-889A-25F884964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51823"/>
            <a:ext cx="5183188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1C176-48F2-44EC-B3A2-A144403D5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54741"/>
            <a:ext cx="5183188" cy="32349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9187B8-AC48-4FE7-8658-8A31E373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CAB465-E22E-45DC-89C9-406121BCE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F9D1CF-F964-4405-8677-5F9E2A028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532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A3453-DD0F-41C0-8F4A-5DC343F5E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4E6313-506F-4456-B3D9-D9655538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26068-7707-41EC-93EF-A24CAF8FF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9C8A3C-8C01-4039-B47B-57D84975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990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892633-8C77-419D-B24D-2B3D44DB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149D59-0A88-4A14-A740-4CCD9B526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A3DEF9-802F-444E-92D2-397862EE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461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23C20-3881-4F15-94F7-9D7B9F9E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8F40F-6C2A-48EC-8F16-DA179A1DA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4638" y="457201"/>
            <a:ext cx="5800749" cy="54038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736B7E-D33D-48C7-97AC-5C0D9874F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57600"/>
            <a:ext cx="4343400" cy="2211387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49BC5-FF58-463A-B4FA-F0F912F12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072D7-4A2A-407F-A084-6AE8DD00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4C41C-C368-475C-BDC1-DC5B29C78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315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F67B0-865B-44ED-9DFE-36C73B0C8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3C5CF7-138A-437C-9E0A-FF41799703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61462" y="457201"/>
            <a:ext cx="5793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117822-7770-4117-96A2-8D2FF0A01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64424"/>
            <a:ext cx="4343400" cy="2204564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95030-39C7-4814-A766-1A3E094EB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F02CD-DC87-47B6-96C4-F6470B1D8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FF531-02C2-4C1D-A692-704037806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429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6818BD-D734-48A1-8CC0-609D11E5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9D215A-D2A1-4903-A905-F8B06EF41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0875"/>
            <a:ext cx="10515600" cy="423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2B88A-7A1D-4AA1-8536-28DC13DBA5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766A6-3C10-4AB8-86A1-BB1F0CDA7EFE}" type="datetimeFigureOut">
              <a:rPr lang="en-US" smtClean="0"/>
              <a:pPr/>
              <a:t>11/26/2021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FE925-0C4B-4BAE-9799-3A9D46D92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DAD54-E5C5-4D48-8592-BB22F0A85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60201-1C40-4B39-813D-5CD9493BAEE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369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5400" kern="1200" smtClean="0">
          <a:gradFill>
            <a:gsLst>
              <a:gs pos="100000">
                <a:schemeClr val="tx2"/>
              </a:gs>
              <a:gs pos="0">
                <a:schemeClr val="accent1"/>
              </a:gs>
            </a:gsLst>
            <a:lin ang="0" scaled="1"/>
          </a:gradFill>
          <a:latin typeface="Aharoni" panose="02010803020104030203" pitchFamily="2" charset="-79"/>
          <a:ea typeface="+mn-ea"/>
          <a:cs typeface="Angsana New" panose="02020603050405020304" pitchFamily="18" charset="-34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customXml" Target="../ink/ink5.xml"/><Relationship Id="rId18" Type="http://schemas.openxmlformats.org/officeDocument/2006/relationships/image" Target="../media/image11.png"/><Relationship Id="rId3" Type="http://schemas.openxmlformats.org/officeDocument/2006/relationships/image" Target="../media/image3.png"/><Relationship Id="rId7" Type="http://schemas.openxmlformats.org/officeDocument/2006/relationships/customXml" Target="../ink/ink2.xml"/><Relationship Id="rId12" Type="http://schemas.openxmlformats.org/officeDocument/2006/relationships/image" Target="../media/image8.png"/><Relationship Id="rId17" Type="http://schemas.openxmlformats.org/officeDocument/2006/relationships/customXml" Target="../ink/ink7.xml"/><Relationship Id="rId2" Type="http://schemas.openxmlformats.org/officeDocument/2006/relationships/image" Target="../media/image2.jpg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customXml" Target="../ink/ink4.xml"/><Relationship Id="rId5" Type="http://schemas.openxmlformats.org/officeDocument/2006/relationships/customXml" Target="../ink/ink1.xml"/><Relationship Id="rId15" Type="http://schemas.openxmlformats.org/officeDocument/2006/relationships/customXml" Target="../ink/ink6.xml"/><Relationship Id="rId10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openxmlformats.org/officeDocument/2006/relationships/customXml" Target="../ink/ink3.xml"/><Relationship Id="rId1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customXml" Target="../ink/ink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Obsah obrázku zelená, plazi, interiér, žába&#10;&#10;Popis byl vytvořen automaticky">
            <a:extLst>
              <a:ext uri="{FF2B5EF4-FFF2-40B4-BE49-F238E27FC236}">
                <a16:creationId xmlns:a16="http://schemas.microsoft.com/office/drawing/2014/main" id="{C5D54F9D-3F49-40A5-8968-17EF0E1C3B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4" r="-1" b="-1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EC4C41B-9B65-4283-96DC-E31F9E045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14986" y="0"/>
            <a:ext cx="36770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56070CB1-DB13-4E2A-AD5B-F7BAE1723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14986" y="449424"/>
            <a:ext cx="5148597" cy="2362200"/>
          </a:xfrm>
        </p:spPr>
        <p:txBody>
          <a:bodyPr anchor="ctr">
            <a:normAutofit/>
          </a:bodyPr>
          <a:lstStyle/>
          <a:p>
            <a:r>
              <a:rPr lang="en-GB" dirty="0"/>
              <a:t>Snake🐍 </a:t>
            </a:r>
            <a:endParaRPr lang="cs-CZ" dirty="0"/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47355285-8AA5-443B-AFCE-34C2590A751F}"/>
              </a:ext>
            </a:extLst>
          </p:cNvPr>
          <p:cNvSpPr txBox="1"/>
          <p:nvPr/>
        </p:nvSpPr>
        <p:spPr>
          <a:xfrm>
            <a:off x="8644813" y="3429000"/>
            <a:ext cx="6839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dirty="0"/>
              <a:t>Marek Potůček</a:t>
            </a:r>
          </a:p>
        </p:txBody>
      </p:sp>
    </p:spTree>
    <p:extLst>
      <p:ext uri="{BB962C8B-B14F-4D97-AF65-F5344CB8AC3E}">
        <p14:creationId xmlns:p14="http://schemas.microsoft.com/office/powerpoint/2010/main" val="414757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498449C-EAF2-4432-83E1-B732B7A53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Historie </a:t>
            </a:r>
          </a:p>
        </p:txBody>
      </p:sp>
      <p:pic>
        <p:nvPicPr>
          <p:cNvPr id="21" name="Obrázek 20" descr="Jak vypadala původní hra">
            <a:extLst>
              <a:ext uri="{FF2B5EF4-FFF2-40B4-BE49-F238E27FC236}">
                <a16:creationId xmlns:a16="http://schemas.microsoft.com/office/drawing/2014/main" id="{EEC31A6A-001D-4040-A5DF-34D1E7E789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939" y="0"/>
            <a:ext cx="5492061" cy="2479392"/>
          </a:xfrm>
          <a:prstGeom prst="rect">
            <a:avLst/>
          </a:prstGeom>
        </p:spPr>
      </p:pic>
      <p:sp>
        <p:nvSpPr>
          <p:cNvPr id="24" name="Zástupný obsah 2">
            <a:extLst>
              <a:ext uri="{FF2B5EF4-FFF2-40B4-BE49-F238E27FC236}">
                <a16:creationId xmlns:a16="http://schemas.microsoft.com/office/drawing/2014/main" id="{A8A46DDD-B5F1-4F76-A1DB-E34E23D96813}"/>
              </a:ext>
            </a:extLst>
          </p:cNvPr>
          <p:cNvSpPr txBox="1">
            <a:spLocks/>
          </p:cNvSpPr>
          <p:nvPr/>
        </p:nvSpPr>
        <p:spPr>
          <a:xfrm>
            <a:off x="838200" y="1940875"/>
            <a:ext cx="10515600" cy="423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/>
              <a:t>1. koncept 1976 hra Blokáda</a:t>
            </a:r>
          </a:p>
          <a:p>
            <a:endParaRPr lang="cs-CZ" dirty="0"/>
          </a:p>
        </p:txBody>
      </p:sp>
      <p:pic>
        <p:nvPicPr>
          <p:cNvPr id="26" name="Obrázek 25">
            <a:extLst>
              <a:ext uri="{FF2B5EF4-FFF2-40B4-BE49-F238E27FC236}">
                <a16:creationId xmlns:a16="http://schemas.microsoft.com/office/drawing/2014/main" id="{42442E94-87C9-4B6D-8BB9-D7FA8B20E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9939" y="2679738"/>
            <a:ext cx="4510986" cy="3946213"/>
          </a:xfrm>
          <a:prstGeom prst="rect">
            <a:avLst/>
          </a:prstGeom>
        </p:spPr>
      </p:pic>
      <p:pic>
        <p:nvPicPr>
          <p:cNvPr id="8" name="Obrázek 7" descr="Obsah obrázku text&#10;&#10;Popis byl vytvořen automaticky">
            <a:extLst>
              <a:ext uri="{FF2B5EF4-FFF2-40B4-BE49-F238E27FC236}">
                <a16:creationId xmlns:a16="http://schemas.microsoft.com/office/drawing/2014/main" id="{B0D7DCA4-B679-4640-9D1B-E766B1F242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4" t="6061"/>
          <a:stretch/>
        </p:blipFill>
        <p:spPr>
          <a:xfrm>
            <a:off x="1074198" y="2653156"/>
            <a:ext cx="2966174" cy="3946213"/>
          </a:xfrm>
          <a:prstGeom prst="rect">
            <a:avLst/>
          </a:prstGeom>
        </p:spPr>
      </p:pic>
      <p:grpSp>
        <p:nvGrpSpPr>
          <p:cNvPr id="6" name="Skupina 5">
            <a:extLst>
              <a:ext uri="{FF2B5EF4-FFF2-40B4-BE49-F238E27FC236}">
                <a16:creationId xmlns:a16="http://schemas.microsoft.com/office/drawing/2014/main" id="{E93CC35E-E161-4DCF-B01B-4EC3B4BBABEA}"/>
              </a:ext>
            </a:extLst>
          </p:cNvPr>
          <p:cNvGrpSpPr/>
          <p:nvPr/>
        </p:nvGrpSpPr>
        <p:grpSpPr>
          <a:xfrm>
            <a:off x="4013800" y="2685610"/>
            <a:ext cx="83160" cy="57600"/>
            <a:chOff x="4013800" y="2685610"/>
            <a:chExt cx="83160" cy="57600"/>
          </a:xfrm>
        </p:grpSpPr>
        <mc:AlternateContent xmlns:mc="http://schemas.openxmlformats.org/markup-compatibility/2006">
          <mc:Choice xmlns:p14="http://schemas.microsoft.com/office/powerpoint/2010/main" xmlns:aink="http://schemas.microsoft.com/office/drawing/2016/ink" Requires="p14 aink">
            <p:contentPart p14:bwMode="auto" r:id="rId5">
              <p14:nvContentPartPr>
                <p14:cNvPr id="3" name="Rukopis 2">
                  <a:extLst>
                    <a:ext uri="{FF2B5EF4-FFF2-40B4-BE49-F238E27FC236}">
                      <a16:creationId xmlns:a16="http://schemas.microsoft.com/office/drawing/2014/main" id="{5A4122FF-87DE-45D9-81D5-ACB8AF1B5E6C}"/>
                    </a:ext>
                  </a:extLst>
                </p14:cNvPr>
                <p14:cNvContentPartPr/>
                <p14:nvPr/>
              </p14:nvContentPartPr>
              <p14:xfrm>
                <a:off x="4070320" y="2698210"/>
                <a:ext cx="26640" cy="42120"/>
              </p14:xfrm>
            </p:contentPart>
          </mc:Choice>
          <mc:Fallback>
            <p:pic>
              <p:nvPicPr>
                <p:cNvPr id="3" name="Rukopis 2">
                  <a:extLst>
                    <a:ext uri="{FF2B5EF4-FFF2-40B4-BE49-F238E27FC236}">
                      <a16:creationId xmlns:a16="http://schemas.microsoft.com/office/drawing/2014/main" id="{5A4122FF-87DE-45D9-81D5-ACB8AF1B5E6C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052320" y="2590570"/>
                  <a:ext cx="62280" cy="257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xmlns:aink="http://schemas.microsoft.com/office/drawing/2016/ink" Requires="p14 aink">
            <p:contentPart p14:bwMode="auto" r:id="rId7">
              <p14:nvContentPartPr>
                <p14:cNvPr id="4" name="Rukopis 3">
                  <a:extLst>
                    <a:ext uri="{FF2B5EF4-FFF2-40B4-BE49-F238E27FC236}">
                      <a16:creationId xmlns:a16="http://schemas.microsoft.com/office/drawing/2014/main" id="{623CEF8A-8FC7-489A-8BC9-CDC4F66AE97A}"/>
                    </a:ext>
                  </a:extLst>
                </p14:cNvPr>
                <p14:cNvContentPartPr/>
                <p14:nvPr/>
              </p14:nvContentPartPr>
              <p14:xfrm>
                <a:off x="4013800" y="2685610"/>
                <a:ext cx="56520" cy="39240"/>
              </p14:xfrm>
            </p:contentPart>
          </mc:Choice>
          <mc:Fallback>
            <p:pic>
              <p:nvPicPr>
                <p:cNvPr id="4" name="Rukopis 3">
                  <a:extLst>
                    <a:ext uri="{FF2B5EF4-FFF2-40B4-BE49-F238E27FC236}">
                      <a16:creationId xmlns:a16="http://schemas.microsoft.com/office/drawing/2014/main" id="{623CEF8A-8FC7-489A-8BC9-CDC4F66AE97A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996160" y="2577970"/>
                  <a:ext cx="92160" cy="25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xmlns:aink="http://schemas.microsoft.com/office/drawing/2016/ink" Requires="p14 aink">
            <p:contentPart p14:bwMode="auto" r:id="rId9">
              <p14:nvContentPartPr>
                <p14:cNvPr id="5" name="Rukopis 4">
                  <a:extLst>
                    <a:ext uri="{FF2B5EF4-FFF2-40B4-BE49-F238E27FC236}">
                      <a16:creationId xmlns:a16="http://schemas.microsoft.com/office/drawing/2014/main" id="{AE967B40-59A3-4755-A8E5-A13B68CA7301}"/>
                    </a:ext>
                  </a:extLst>
                </p14:cNvPr>
                <p14:cNvContentPartPr/>
                <p14:nvPr/>
              </p14:nvContentPartPr>
              <p14:xfrm>
                <a:off x="4038640" y="2742850"/>
                <a:ext cx="360" cy="360"/>
              </p14:xfrm>
            </p:contentPart>
          </mc:Choice>
          <mc:Fallback>
            <p:pic>
              <p:nvPicPr>
                <p:cNvPr id="5" name="Rukopis 4">
                  <a:extLst>
                    <a:ext uri="{FF2B5EF4-FFF2-40B4-BE49-F238E27FC236}">
                      <a16:creationId xmlns:a16="http://schemas.microsoft.com/office/drawing/2014/main" id="{AE967B40-59A3-4755-A8E5-A13B68CA7301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4020640" y="2635210"/>
                  <a:ext cx="36000" cy="21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11">
            <p14:nvContentPartPr>
              <p14:cNvPr id="7" name="Rukopis 6">
                <a:extLst>
                  <a:ext uri="{FF2B5EF4-FFF2-40B4-BE49-F238E27FC236}">
                    <a16:creationId xmlns:a16="http://schemas.microsoft.com/office/drawing/2014/main" id="{1461859D-D8FA-4CDE-86B5-248E29491F00}"/>
                  </a:ext>
                </a:extLst>
              </p14:cNvPr>
              <p14:cNvContentPartPr/>
              <p14:nvPr/>
            </p14:nvContentPartPr>
            <p14:xfrm>
              <a:off x="3591880" y="2031490"/>
              <a:ext cx="257400" cy="556200"/>
            </p14:xfrm>
          </p:contentPart>
        </mc:Choice>
        <mc:Fallback>
          <p:pic>
            <p:nvPicPr>
              <p:cNvPr id="7" name="Rukopis 6">
                <a:extLst>
                  <a:ext uri="{FF2B5EF4-FFF2-40B4-BE49-F238E27FC236}">
                    <a16:creationId xmlns:a16="http://schemas.microsoft.com/office/drawing/2014/main" id="{1461859D-D8FA-4CDE-86B5-248E29491F0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574240" y="1923850"/>
                <a:ext cx="293040" cy="771840"/>
              </a:xfrm>
              <a:prstGeom prst="rect">
                <a:avLst/>
              </a:prstGeom>
            </p:spPr>
          </p:pic>
        </mc:Fallback>
      </mc:AlternateContent>
      <p:grpSp>
        <p:nvGrpSpPr>
          <p:cNvPr id="15" name="Skupina 14">
            <a:extLst>
              <a:ext uri="{FF2B5EF4-FFF2-40B4-BE49-F238E27FC236}">
                <a16:creationId xmlns:a16="http://schemas.microsoft.com/office/drawing/2014/main" id="{9DA73BA7-226C-4BF3-814E-9C0CDC4F1DF0}"/>
              </a:ext>
            </a:extLst>
          </p:cNvPr>
          <p:cNvGrpSpPr/>
          <p:nvPr/>
        </p:nvGrpSpPr>
        <p:grpSpPr>
          <a:xfrm>
            <a:off x="3956200" y="2549530"/>
            <a:ext cx="264600" cy="307080"/>
            <a:chOff x="3956200" y="2549530"/>
            <a:chExt cx="264600" cy="3070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3">
              <p14:nvContentPartPr>
                <p14:cNvPr id="11" name="Rukopis 10">
                  <a:extLst>
                    <a:ext uri="{FF2B5EF4-FFF2-40B4-BE49-F238E27FC236}">
                      <a16:creationId xmlns:a16="http://schemas.microsoft.com/office/drawing/2014/main" id="{FF68D836-F977-45D6-8F6B-714902C31ED3}"/>
                    </a:ext>
                  </a:extLst>
                </p14:cNvPr>
                <p14:cNvContentPartPr/>
                <p14:nvPr/>
              </p14:nvContentPartPr>
              <p14:xfrm>
                <a:off x="4017040" y="2615770"/>
                <a:ext cx="97920" cy="230040"/>
              </p14:xfrm>
            </p:contentPart>
          </mc:Choice>
          <mc:Fallback>
            <p:pic>
              <p:nvPicPr>
                <p:cNvPr id="11" name="Rukopis 10">
                  <a:extLst>
                    <a:ext uri="{FF2B5EF4-FFF2-40B4-BE49-F238E27FC236}">
                      <a16:creationId xmlns:a16="http://schemas.microsoft.com/office/drawing/2014/main" id="{FF68D836-F977-45D6-8F6B-714902C31ED3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4008400" y="2607130"/>
                  <a:ext cx="115560" cy="247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">
              <p14:nvContentPartPr>
                <p14:cNvPr id="12" name="Rukopis 11">
                  <a:extLst>
                    <a:ext uri="{FF2B5EF4-FFF2-40B4-BE49-F238E27FC236}">
                      <a16:creationId xmlns:a16="http://schemas.microsoft.com/office/drawing/2014/main" id="{FA087334-56A5-489C-88B4-3DC42F514D1E}"/>
                    </a:ext>
                  </a:extLst>
                </p14:cNvPr>
                <p14:cNvContentPartPr/>
                <p14:nvPr/>
              </p14:nvContentPartPr>
              <p14:xfrm>
                <a:off x="3956200" y="2586250"/>
                <a:ext cx="177120" cy="270360"/>
              </p14:xfrm>
            </p:contentPart>
          </mc:Choice>
          <mc:Fallback>
            <p:pic>
              <p:nvPicPr>
                <p:cNvPr id="12" name="Rukopis 11">
                  <a:extLst>
                    <a:ext uri="{FF2B5EF4-FFF2-40B4-BE49-F238E27FC236}">
                      <a16:creationId xmlns:a16="http://schemas.microsoft.com/office/drawing/2014/main" id="{FA087334-56A5-489C-88B4-3DC42F514D1E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3947200" y="2577610"/>
                  <a:ext cx="194760" cy="28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">
              <p14:nvContentPartPr>
                <p14:cNvPr id="13" name="Rukopis 12">
                  <a:extLst>
                    <a:ext uri="{FF2B5EF4-FFF2-40B4-BE49-F238E27FC236}">
                      <a16:creationId xmlns:a16="http://schemas.microsoft.com/office/drawing/2014/main" id="{FAF43FB5-80DA-4EE0-B8E7-49B84DF2167B}"/>
                    </a:ext>
                  </a:extLst>
                </p14:cNvPr>
                <p14:cNvContentPartPr/>
                <p14:nvPr/>
              </p14:nvContentPartPr>
              <p14:xfrm>
                <a:off x="3965560" y="2549530"/>
                <a:ext cx="255240" cy="227520"/>
              </p14:xfrm>
            </p:contentPart>
          </mc:Choice>
          <mc:Fallback>
            <p:pic>
              <p:nvPicPr>
                <p:cNvPr id="13" name="Rukopis 12">
                  <a:extLst>
                    <a:ext uri="{FF2B5EF4-FFF2-40B4-BE49-F238E27FC236}">
                      <a16:creationId xmlns:a16="http://schemas.microsoft.com/office/drawing/2014/main" id="{FAF43FB5-80DA-4EE0-B8E7-49B84DF2167B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3956560" y="2540530"/>
                  <a:ext cx="272880" cy="24516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945486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498449C-EAF2-4432-83E1-B732B7A53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Historie </a:t>
            </a:r>
          </a:p>
        </p:txBody>
      </p:sp>
      <p:pic>
        <p:nvPicPr>
          <p:cNvPr id="15" name="Zástupný obsah 14" descr="Nokia 6110">
            <a:extLst>
              <a:ext uri="{FF2B5EF4-FFF2-40B4-BE49-F238E27FC236}">
                <a16:creationId xmlns:a16="http://schemas.microsoft.com/office/drawing/2014/main" id="{8F276105-87D9-40C5-8E64-BFD720BE1F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497" y="2681742"/>
            <a:ext cx="3656503" cy="4235450"/>
          </a:xfrm>
        </p:spPr>
      </p:pic>
      <p:pic>
        <p:nvPicPr>
          <p:cNvPr id="21" name="Obrázek 20" descr="Jak vypadala původní hra">
            <a:extLst>
              <a:ext uri="{FF2B5EF4-FFF2-40B4-BE49-F238E27FC236}">
                <a16:creationId xmlns:a16="http://schemas.microsoft.com/office/drawing/2014/main" id="{EEC31A6A-001D-4040-A5DF-34D1E7E789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939" y="0"/>
            <a:ext cx="5492061" cy="2479392"/>
          </a:xfrm>
          <a:prstGeom prst="rect">
            <a:avLst/>
          </a:prstGeom>
        </p:spPr>
      </p:pic>
      <p:sp>
        <p:nvSpPr>
          <p:cNvPr id="24" name="Zástupný obsah 2">
            <a:extLst>
              <a:ext uri="{FF2B5EF4-FFF2-40B4-BE49-F238E27FC236}">
                <a16:creationId xmlns:a16="http://schemas.microsoft.com/office/drawing/2014/main" id="{A8A46DDD-B5F1-4F76-A1DB-E34E23D96813}"/>
              </a:ext>
            </a:extLst>
          </p:cNvPr>
          <p:cNvSpPr txBox="1">
            <a:spLocks/>
          </p:cNvSpPr>
          <p:nvPr/>
        </p:nvSpPr>
        <p:spPr>
          <a:xfrm>
            <a:off x="838200" y="1940876"/>
            <a:ext cx="5755433" cy="10075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/>
              <a:t>1. koncept 1976 hra Blokáda</a:t>
            </a:r>
          </a:p>
          <a:p>
            <a:r>
              <a:rPr lang="cs-CZ" dirty="0"/>
              <a:t>Vznik 1997 v Nokii 6110</a:t>
            </a:r>
          </a:p>
        </p:txBody>
      </p:sp>
      <p:pic>
        <p:nvPicPr>
          <p:cNvPr id="4" name="Obrázek 3" descr="Obsah obrázku noční obloha&#10;&#10;Popis byl vytvořen automaticky">
            <a:extLst>
              <a:ext uri="{FF2B5EF4-FFF2-40B4-BE49-F238E27FC236}">
                <a16:creationId xmlns:a16="http://schemas.microsoft.com/office/drawing/2014/main" id="{22ECB214-6D59-4A87-ABD8-9BAE52D706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941" y="3198662"/>
            <a:ext cx="2847975" cy="2847975"/>
          </a:xfrm>
          <a:prstGeom prst="rect">
            <a:avLst/>
          </a:prstGeom>
        </p:spPr>
      </p:pic>
      <p:pic>
        <p:nvPicPr>
          <p:cNvPr id="6" name="Obrázek 5" descr="Obsah obrázku text, tráva&#10;&#10;Popis byl vytvořen automaticky">
            <a:extLst>
              <a:ext uri="{FF2B5EF4-FFF2-40B4-BE49-F238E27FC236}">
                <a16:creationId xmlns:a16="http://schemas.microsoft.com/office/drawing/2014/main" id="{ED795BCD-F8E1-4930-A43D-1879286EE6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5036" y="3198662"/>
            <a:ext cx="4289762" cy="28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144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498449C-EAF2-4432-83E1-B732B7A53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Historie </a:t>
            </a:r>
          </a:p>
        </p:txBody>
      </p:sp>
      <p:pic>
        <p:nvPicPr>
          <p:cNvPr id="15" name="Zástupný obsah 14" descr="Nokia 6110">
            <a:extLst>
              <a:ext uri="{FF2B5EF4-FFF2-40B4-BE49-F238E27FC236}">
                <a16:creationId xmlns:a16="http://schemas.microsoft.com/office/drawing/2014/main" id="{8F276105-87D9-40C5-8E64-BFD720BE1F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497" y="2681742"/>
            <a:ext cx="3656503" cy="4235450"/>
          </a:xfrm>
        </p:spPr>
      </p:pic>
      <p:pic>
        <p:nvPicPr>
          <p:cNvPr id="21" name="Obrázek 20" descr="Jak vypadala původní hra">
            <a:extLst>
              <a:ext uri="{FF2B5EF4-FFF2-40B4-BE49-F238E27FC236}">
                <a16:creationId xmlns:a16="http://schemas.microsoft.com/office/drawing/2014/main" id="{EEC31A6A-001D-4040-A5DF-34D1E7E789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939" y="0"/>
            <a:ext cx="5492061" cy="2479392"/>
          </a:xfrm>
          <a:prstGeom prst="rect">
            <a:avLst/>
          </a:prstGeom>
        </p:spPr>
      </p:pic>
      <p:sp>
        <p:nvSpPr>
          <p:cNvPr id="24" name="Zástupný obsah 2">
            <a:extLst>
              <a:ext uri="{FF2B5EF4-FFF2-40B4-BE49-F238E27FC236}">
                <a16:creationId xmlns:a16="http://schemas.microsoft.com/office/drawing/2014/main" id="{A8A46DDD-B5F1-4F76-A1DB-E34E23D96813}"/>
              </a:ext>
            </a:extLst>
          </p:cNvPr>
          <p:cNvSpPr txBox="1">
            <a:spLocks/>
          </p:cNvSpPr>
          <p:nvPr/>
        </p:nvSpPr>
        <p:spPr>
          <a:xfrm>
            <a:off x="838200" y="1940875"/>
            <a:ext cx="10515600" cy="1881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/>
              <a:t>1. koncept 1976 hra Blokáda</a:t>
            </a:r>
          </a:p>
          <a:p>
            <a:r>
              <a:rPr lang="cs-CZ" dirty="0"/>
              <a:t>Vznik 1997 v Nokii 6110</a:t>
            </a:r>
          </a:p>
          <a:p>
            <a:r>
              <a:rPr lang="cs-CZ" dirty="0"/>
              <a:t>Veškerý software napsán v Céčku</a:t>
            </a:r>
          </a:p>
          <a:p>
            <a:endParaRPr lang="cs-CZ" dirty="0"/>
          </a:p>
          <a:p>
            <a:endParaRPr lang="cs-CZ" dirty="0"/>
          </a:p>
          <a:p>
            <a:endParaRPr lang="cs-CZ" dirty="0"/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85B6B597-426B-4100-BC9D-FD5C217035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37" y="3448363"/>
            <a:ext cx="2702208" cy="2702208"/>
          </a:xfrm>
          <a:prstGeom prst="rect">
            <a:avLst/>
          </a:prstGeom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FC2EA057-8EFD-4457-858C-4B097E81D0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086" y="3858527"/>
            <a:ext cx="1928156" cy="188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747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498449C-EAF2-4432-83E1-B732B7A53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Historie </a:t>
            </a:r>
          </a:p>
        </p:txBody>
      </p:sp>
      <p:pic>
        <p:nvPicPr>
          <p:cNvPr id="15" name="Zástupný obsah 14" descr="Nokia 6110">
            <a:extLst>
              <a:ext uri="{FF2B5EF4-FFF2-40B4-BE49-F238E27FC236}">
                <a16:creationId xmlns:a16="http://schemas.microsoft.com/office/drawing/2014/main" id="{8F276105-87D9-40C5-8E64-BFD720BE1F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497" y="2681742"/>
            <a:ext cx="3656503" cy="4235450"/>
          </a:xfrm>
        </p:spPr>
      </p:pic>
      <p:pic>
        <p:nvPicPr>
          <p:cNvPr id="21" name="Obrázek 20" descr="Jak vypadala původní hra">
            <a:extLst>
              <a:ext uri="{FF2B5EF4-FFF2-40B4-BE49-F238E27FC236}">
                <a16:creationId xmlns:a16="http://schemas.microsoft.com/office/drawing/2014/main" id="{EEC31A6A-001D-4040-A5DF-34D1E7E789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939" y="0"/>
            <a:ext cx="5492061" cy="2479392"/>
          </a:xfrm>
          <a:prstGeom prst="rect">
            <a:avLst/>
          </a:prstGeom>
        </p:spPr>
      </p:pic>
      <p:sp>
        <p:nvSpPr>
          <p:cNvPr id="24" name="Zástupný obsah 2">
            <a:extLst>
              <a:ext uri="{FF2B5EF4-FFF2-40B4-BE49-F238E27FC236}">
                <a16:creationId xmlns:a16="http://schemas.microsoft.com/office/drawing/2014/main" id="{A8A46DDD-B5F1-4F76-A1DB-E34E23D96813}"/>
              </a:ext>
            </a:extLst>
          </p:cNvPr>
          <p:cNvSpPr txBox="1">
            <a:spLocks/>
          </p:cNvSpPr>
          <p:nvPr/>
        </p:nvSpPr>
        <p:spPr>
          <a:xfrm>
            <a:off x="838200" y="1940874"/>
            <a:ext cx="10515600" cy="20153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/>
              <a:t>1. koncept 1976 hra Blokáda</a:t>
            </a:r>
          </a:p>
          <a:p>
            <a:r>
              <a:rPr lang="cs-CZ" dirty="0"/>
              <a:t>Vznik 1997 v Nokii 6110</a:t>
            </a:r>
          </a:p>
          <a:p>
            <a:r>
              <a:rPr lang="cs-CZ" dirty="0"/>
              <a:t>Veškerý software napsán v Céčku</a:t>
            </a:r>
          </a:p>
          <a:p>
            <a:r>
              <a:rPr lang="cs-CZ" dirty="0"/>
              <a:t>Řádek po řádku, bez použití pomocných nástrojů</a:t>
            </a:r>
          </a:p>
          <a:p>
            <a:endParaRPr lang="cs-CZ" dirty="0"/>
          </a:p>
          <a:p>
            <a:endParaRPr lang="cs-CZ" dirty="0"/>
          </a:p>
          <a:p>
            <a:endParaRPr lang="cs-CZ" dirty="0"/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85B6B597-426B-4100-BC9D-FD5C217035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37" y="3448363"/>
            <a:ext cx="2702208" cy="2702208"/>
          </a:xfrm>
          <a:prstGeom prst="rect">
            <a:avLst/>
          </a:prstGeom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FC2EA057-8EFD-4457-858C-4B097E81D0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086" y="3858527"/>
            <a:ext cx="1928156" cy="188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223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498449C-EAF2-4432-83E1-B732B7A53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Class</a:t>
            </a:r>
            <a:endParaRPr lang="cs-CZ" dirty="0"/>
          </a:p>
        </p:txBody>
      </p:sp>
      <p:pic>
        <p:nvPicPr>
          <p:cNvPr id="21" name="Obrázek 20" descr="Jak vypadala původní hra">
            <a:extLst>
              <a:ext uri="{FF2B5EF4-FFF2-40B4-BE49-F238E27FC236}">
                <a16:creationId xmlns:a16="http://schemas.microsoft.com/office/drawing/2014/main" id="{EEC31A6A-001D-4040-A5DF-34D1E7E789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939" y="0"/>
            <a:ext cx="5492061" cy="2479392"/>
          </a:xfrm>
          <a:prstGeom prst="rect">
            <a:avLst/>
          </a:prstGeom>
        </p:spPr>
      </p:pic>
      <p:pic>
        <p:nvPicPr>
          <p:cNvPr id="10" name="Obrázek 9">
            <a:extLst>
              <a:ext uri="{FF2B5EF4-FFF2-40B4-BE49-F238E27FC236}">
                <a16:creationId xmlns:a16="http://schemas.microsoft.com/office/drawing/2014/main" id="{062B74B4-9818-4A5C-A7FC-FDE6745C9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822" y="2729578"/>
            <a:ext cx="3260355" cy="270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988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498449C-EAF2-4432-83E1-B732B7A53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XAML</a:t>
            </a:r>
          </a:p>
        </p:txBody>
      </p:sp>
      <p:pic>
        <p:nvPicPr>
          <p:cNvPr id="21" name="Obrázek 20" descr="Jak vypadala původní hra">
            <a:extLst>
              <a:ext uri="{FF2B5EF4-FFF2-40B4-BE49-F238E27FC236}">
                <a16:creationId xmlns:a16="http://schemas.microsoft.com/office/drawing/2014/main" id="{EEC31A6A-001D-4040-A5DF-34D1E7E789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939" y="0"/>
            <a:ext cx="5492061" cy="2479392"/>
          </a:xfrm>
          <a:prstGeom prst="rect">
            <a:avLst/>
          </a:prstGeom>
        </p:spPr>
      </p:pic>
      <p:pic>
        <p:nvPicPr>
          <p:cNvPr id="16" name="Obrázek 15">
            <a:extLst>
              <a:ext uri="{FF2B5EF4-FFF2-40B4-BE49-F238E27FC236}">
                <a16:creationId xmlns:a16="http://schemas.microsoft.com/office/drawing/2014/main" id="{FFAD8C60-5889-4D90-A0E2-9684B0F8F6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1762" y="2844517"/>
            <a:ext cx="4788475" cy="2677915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Rukopis 2">
                <a:extLst>
                  <a:ext uri="{FF2B5EF4-FFF2-40B4-BE49-F238E27FC236}">
                    <a16:creationId xmlns:a16="http://schemas.microsoft.com/office/drawing/2014/main" id="{4A3BABBB-5E96-4BD4-8B5E-2E656243DF8D}"/>
                  </a:ext>
                </a:extLst>
              </p14:cNvPr>
              <p14:cNvContentPartPr/>
              <p14:nvPr/>
            </p14:nvContentPartPr>
            <p14:xfrm>
              <a:off x="3358960" y="4470130"/>
              <a:ext cx="360" cy="360"/>
            </p14:xfrm>
          </p:contentPart>
        </mc:Choice>
        <mc:Fallback>
          <p:pic>
            <p:nvPicPr>
              <p:cNvPr id="3" name="Rukopis 2">
                <a:extLst>
                  <a:ext uri="{FF2B5EF4-FFF2-40B4-BE49-F238E27FC236}">
                    <a16:creationId xmlns:a16="http://schemas.microsoft.com/office/drawing/2014/main" id="{4A3BABBB-5E96-4BD4-8B5E-2E656243DF8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50320" y="4461130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40674983"/>
      </p:ext>
    </p:extLst>
  </p:cSld>
  <p:clrMapOvr>
    <a:masterClrMapping/>
  </p:clrMapOvr>
</p:sld>
</file>

<file path=ppt/theme/theme1.xml><?xml version="1.0" encoding="utf-8"?>
<a:theme xmlns:a="http://schemas.openxmlformats.org/drawingml/2006/main" name="FadeVTI">
  <a:themeElements>
    <a:clrScheme name="AnalogousFromDarkSeedLeftStep">
      <a:dk1>
        <a:srgbClr val="000000"/>
      </a:dk1>
      <a:lt1>
        <a:srgbClr val="FFFFFF"/>
      </a:lt1>
      <a:dk2>
        <a:srgbClr val="2D3920"/>
      </a:dk2>
      <a:lt2>
        <a:srgbClr val="E8E2E3"/>
      </a:lt2>
      <a:accent1>
        <a:srgbClr val="20B599"/>
      </a:accent1>
      <a:accent2>
        <a:srgbClr val="14B855"/>
      </a:accent2>
      <a:accent3>
        <a:srgbClr val="24B921"/>
      </a:accent3>
      <a:accent4>
        <a:srgbClr val="5BB514"/>
      </a:accent4>
      <a:accent5>
        <a:srgbClr val="95A91E"/>
      </a:accent5>
      <a:accent6>
        <a:srgbClr val="CC9A16"/>
      </a:accent6>
      <a:hlink>
        <a:srgbClr val="6F8C2E"/>
      </a:hlink>
      <a:folHlink>
        <a:srgbClr val="7F7F7F"/>
      </a:folHlink>
    </a:clrScheme>
    <a:fontScheme name="Custom 49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deVTI" id="{1194088A-B135-4437-9FD8-7466BBC13A13}" vid="{B787DE2F-1995-45D8-A8E2-6B5CC521AC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1474</TotalTime>
  <Words>67</Words>
  <Application>Microsoft Office PowerPoint</Application>
  <PresentationFormat>Širokoúhlá obrazovka</PresentationFormat>
  <Paragraphs>20</Paragraphs>
  <Slides>7</Slides>
  <Notes>0</Notes>
  <HiddenSlides>0</HiddenSlides>
  <MMClips>1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7</vt:i4>
      </vt:variant>
    </vt:vector>
  </HeadingPairs>
  <TitlesOfParts>
    <vt:vector size="11" baseType="lpstr">
      <vt:lpstr>Aharoni</vt:lpstr>
      <vt:lpstr>Arial</vt:lpstr>
      <vt:lpstr>Avenir Next LT Pro</vt:lpstr>
      <vt:lpstr>FadeVTI</vt:lpstr>
      <vt:lpstr>Snake🐍 </vt:lpstr>
      <vt:lpstr>Historie </vt:lpstr>
      <vt:lpstr>Historie </vt:lpstr>
      <vt:lpstr>Historie </vt:lpstr>
      <vt:lpstr>Historie </vt:lpstr>
      <vt:lpstr>Class</vt:lpstr>
      <vt:lpstr>XAML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Snake🐍 </dc:title>
  <dc:creator>Potucek Marek</dc:creator>
  <cp:lastModifiedBy>Potucek Marek</cp:lastModifiedBy>
  <cp:revision>4</cp:revision>
  <dcterms:created xsi:type="dcterms:W3CDTF">2021-11-15T08:09:24Z</dcterms:created>
  <dcterms:modified xsi:type="dcterms:W3CDTF">2021-11-26T00:21:07Z</dcterms:modified>
</cp:coreProperties>
</file>

<file path=docProps/thumbnail.jpeg>
</file>